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5"/>
  </p:notesMasterIdLst>
  <p:sldIdLst>
    <p:sldId id="256" r:id="rId3"/>
    <p:sldId id="270" r:id="rId4"/>
    <p:sldId id="271" r:id="rId5"/>
    <p:sldId id="272" r:id="rId6"/>
    <p:sldId id="273" r:id="rId7"/>
    <p:sldId id="275" r:id="rId8"/>
    <p:sldId id="274" r:id="rId9"/>
    <p:sldId id="276" r:id="rId10"/>
    <p:sldId id="279" r:id="rId11"/>
    <p:sldId id="278" r:id="rId12"/>
    <p:sldId id="281" r:id="rId13"/>
    <p:sldId id="280" r:id="rId1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115A7-CE79-4210-8E2D-260049E578AD}" type="datetimeFigureOut">
              <a:rPr lang="es-MX" smtClean="0"/>
              <a:t>20/03/2020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2F699-B7E2-49EC-A76F-14EC2ACDF9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247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08752" y="8"/>
            <a:ext cx="21272504" cy="7495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15" y="2425555"/>
            <a:ext cx="5865927" cy="210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iseño personalizado">
    <p:bg>
      <p:bgPr>
        <a:solidFill>
          <a:srgbClr val="005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00" y="186535"/>
            <a:ext cx="4679927" cy="1679298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97119" y="3187162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45674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335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1" y="280476"/>
            <a:ext cx="5292191" cy="88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935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759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935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759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79" y="163411"/>
            <a:ext cx="4720253" cy="169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02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37"/>
            <a:ext cx="4629150" cy="4873625"/>
          </a:xfrm>
        </p:spPr>
        <p:txBody>
          <a:bodyPr/>
          <a:lstStyle>
            <a:lvl1pPr marL="171450" indent="-171450">
              <a:buFontTx/>
              <a:buBlip>
                <a:blip r:embed="rId2"/>
              </a:buBlip>
              <a:defRPr sz="2400"/>
            </a:lvl1pPr>
            <a:lvl2pPr marL="514350" indent="-171450">
              <a:buFontTx/>
              <a:buBlip>
                <a:blip r:embed="rId3"/>
              </a:buBlip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44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4" y="180659"/>
            <a:ext cx="5438589" cy="7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13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11436" y="2483069"/>
            <a:ext cx="4629150" cy="38036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44" y="2467248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12" y="173290"/>
            <a:ext cx="4623239" cy="165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76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7" y="235073"/>
            <a:ext cx="5267916" cy="7589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0181" y="2477717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99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0181" y="2477717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03" y="191775"/>
            <a:ext cx="4718946" cy="169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3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881730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345529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0" y="205090"/>
            <a:ext cx="5493723" cy="7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46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881730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34552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11" y="94596"/>
            <a:ext cx="4789002" cy="171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100" y="1705207"/>
            <a:ext cx="7886700" cy="1325563"/>
          </a:xfrm>
        </p:spPr>
        <p:txBody>
          <a:bodyPr/>
          <a:lstStyle>
            <a:lvl1pPr marL="428625" indent="-428625">
              <a:buFontTx/>
              <a:buBlip>
                <a:blip r:embed="rId2"/>
              </a:buBlip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200" y="2679700"/>
            <a:ext cx="1168400" cy="1986892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02" y="2679702"/>
            <a:ext cx="1168400" cy="19868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8" y="213974"/>
            <a:ext cx="5460619" cy="7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97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4" y="6074609"/>
            <a:ext cx="3256681" cy="469206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95809" y="1559824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595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4" y="6074610"/>
            <a:ext cx="3236725" cy="4692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5946" y="279301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4000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0181" y="2146641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4" y="6074609"/>
            <a:ext cx="3256681" cy="46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4" y="6074609"/>
            <a:ext cx="3256681" cy="4692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023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8" y="6061485"/>
            <a:ext cx="3327257" cy="4823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4039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3" y="6064011"/>
            <a:ext cx="3256681" cy="4692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15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4" y="6074609"/>
            <a:ext cx="3256677" cy="46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65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0" y="2197100"/>
            <a:ext cx="4229100" cy="46609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8" y="245502"/>
            <a:ext cx="5460619" cy="7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94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44FE9-5DD0-4749-857C-4D39F891C2F2}" type="datetimeFigureOut">
              <a:rPr lang="es-MX" smtClean="0"/>
              <a:t>20/03/2020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916B-0754-46CA-829B-25E86D7763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599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884" y="2067814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4" y="284337"/>
            <a:ext cx="5281469" cy="8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5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2926" y="2793024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63" y="146827"/>
            <a:ext cx="4767431" cy="171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34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iseño personalizad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35" y="186535"/>
            <a:ext cx="4611414" cy="1654714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97119" y="285608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1895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iseño personalizad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37" y="186536"/>
            <a:ext cx="4623239" cy="1658957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739008" y="2824559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1194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35" y="186535"/>
            <a:ext cx="4611414" cy="1654714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97119" y="3250223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483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44FE9-5DD0-4749-857C-4D39F891C2F2}" type="datetimeFigureOut">
              <a:rPr lang="es-MX" smtClean="0"/>
              <a:t>20/03/2020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3916B-0754-46CA-829B-25E86D7763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177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8B5BB-FC7A-49B0-A805-BEBE2FC226FD}" type="datetimeFigureOut">
              <a:rPr lang="es-MX" smtClean="0"/>
              <a:t>20/03/2020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0F50E-D4C1-42F5-AFB9-08B6651E14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002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7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1088" y="170520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Deberás </a:t>
            </a:r>
            <a:r>
              <a:rPr lang="es-MX" dirty="0"/>
              <a:t>realizar 1 </a:t>
            </a:r>
            <a:r>
              <a:rPr lang="es-MX" dirty="0" smtClean="0"/>
              <a:t>acción </a:t>
            </a:r>
            <a:r>
              <a:rPr lang="es-MX" dirty="0"/>
              <a:t>donde </a:t>
            </a:r>
            <a:r>
              <a:rPr lang="es-MX" dirty="0" smtClean="0"/>
              <a:t>ayudes </a:t>
            </a:r>
            <a:r>
              <a:rPr lang="es-MX" dirty="0"/>
              <a:t>a alguien </a:t>
            </a:r>
            <a:r>
              <a:rPr lang="es-MX" dirty="0" smtClean="0"/>
              <a:t>de </a:t>
            </a:r>
            <a:r>
              <a:rPr lang="es-MX" dirty="0"/>
              <a:t>casa </a:t>
            </a:r>
            <a:r>
              <a:rPr lang="es-MX" dirty="0" smtClean="0"/>
              <a:t>  </a:t>
            </a:r>
            <a:r>
              <a:rPr lang="es-MX" dirty="0"/>
              <a:t>mostrando </a:t>
            </a:r>
            <a:r>
              <a:rPr lang="es-MX" dirty="0" smtClean="0"/>
              <a:t>tu amabilidad…</a:t>
            </a: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4868" b="24743"/>
          <a:stretch/>
        </p:blipFill>
        <p:spPr>
          <a:xfrm>
            <a:off x="637306" y="4155431"/>
            <a:ext cx="2242372" cy="19677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354" y="2739574"/>
            <a:ext cx="2143125" cy="21431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034" y="3244541"/>
            <a:ext cx="2694402" cy="270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8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3100" y="1705207"/>
            <a:ext cx="4945647" cy="4214330"/>
          </a:xfrm>
        </p:spPr>
        <p:txBody>
          <a:bodyPr>
            <a:noAutofit/>
          </a:bodyPr>
          <a:lstStyle/>
          <a:p>
            <a:r>
              <a:rPr lang="es-MX" sz="2800" b="1" dirty="0" smtClean="0"/>
              <a:t>Hacer algo por alguien </a:t>
            </a:r>
            <a:r>
              <a:rPr lang="es-MX" sz="2800" dirty="0" smtClean="0"/>
              <a:t>nos </a:t>
            </a:r>
            <a:r>
              <a:rPr lang="es-MX" sz="2800" dirty="0"/>
              <a:t>hace más </a:t>
            </a:r>
            <a:r>
              <a:rPr lang="es-MX" sz="2800" dirty="0" smtClean="0"/>
              <a:t>humanos, ya que al </a:t>
            </a:r>
            <a:r>
              <a:rPr lang="es-MX" sz="2800" dirty="0"/>
              <a:t>preocuparnos por el otro y no solo por uno mismo. </a:t>
            </a:r>
            <a:r>
              <a:rPr lang="es-MX" sz="2800" dirty="0" smtClean="0"/>
              <a:t>Desarrollamos la empatía.</a:t>
            </a:r>
            <a:br>
              <a:rPr lang="es-MX" sz="2800" dirty="0" smtClean="0"/>
            </a:b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 smtClean="0"/>
              <a:t> </a:t>
            </a:r>
            <a:br>
              <a:rPr lang="es-MX" sz="2400" dirty="0" smtClean="0"/>
            </a:br>
            <a:r>
              <a:rPr lang="es-MX" sz="2400" dirty="0"/>
              <a:t/>
            </a:r>
            <a:br>
              <a:rPr lang="es-MX" sz="2400" dirty="0"/>
            </a:br>
            <a:r>
              <a:rPr lang="es-MX" sz="2400" i="1" dirty="0" smtClean="0"/>
              <a:t>Te invitamos a ver el siguiente video con tu hijo (da </a:t>
            </a:r>
            <a:r>
              <a:rPr lang="es-MX" sz="2400" i="1" dirty="0" err="1" smtClean="0"/>
              <a:t>click</a:t>
            </a:r>
            <a:r>
              <a:rPr lang="es-MX" sz="2400" i="1" dirty="0" smtClean="0"/>
              <a:t> para reproducir)</a:t>
            </a:r>
            <a:endParaRPr lang="es-MX" sz="2400" i="1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/>
          <a:stretch/>
        </p:blipFill>
        <p:spPr>
          <a:xfrm rot="750819">
            <a:off x="5589783" y="1054456"/>
            <a:ext cx="3028089" cy="19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iño sin zapat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882" y="975814"/>
            <a:ext cx="7706437" cy="57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7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slidesharecdn.com/7-dayhappinesschallenge-140929062442-phpapp01/95/7day-happiness-challenge-1-638.jpg?cb=141198629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9" t="24880" r="16770" b="57771"/>
          <a:stretch/>
        </p:blipFill>
        <p:spPr bwMode="auto">
          <a:xfrm>
            <a:off x="2279746" y="1487606"/>
            <a:ext cx="4609173" cy="11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.slidesharecdn.com/7-dayhappinesschallenge-140929062442-phpapp01/95/7day-happiness-challenge-1-638.jpg?cb=141198629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2"/>
          <a:stretch/>
        </p:blipFill>
        <p:spPr bwMode="auto">
          <a:xfrm>
            <a:off x="695808" y="3111689"/>
            <a:ext cx="7777050" cy="34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44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4275" y="955343"/>
            <a:ext cx="762909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¿PODEMOS CAMBIAR LO FELICES QUE ESTAMOS?</a:t>
            </a:r>
          </a:p>
          <a:p>
            <a:endParaRPr lang="es-MX" sz="2400" dirty="0" smtClean="0"/>
          </a:p>
          <a:p>
            <a:r>
              <a:rPr lang="es-MX" sz="2400" dirty="0" smtClean="0"/>
              <a:t>Nuestra felicidad se ve influida por: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400" dirty="0" smtClean="0"/>
              <a:t>Herencia 50%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400" dirty="0" smtClean="0"/>
              <a:t>Actividades intencionadas 40%.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400" dirty="0" smtClean="0"/>
              <a:t>Cosas extraordinarias 10%.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400" dirty="0" smtClean="0"/>
          </a:p>
          <a:p>
            <a:r>
              <a:rPr lang="es-MX" sz="2400" dirty="0" smtClean="0"/>
              <a:t>Las investigaciones muestran que podemos aprender habilidades para ser más felices</a:t>
            </a:r>
            <a:r>
              <a:rPr lang="es-MX" sz="3200" dirty="0" smtClean="0"/>
              <a:t>.</a:t>
            </a:r>
          </a:p>
          <a:p>
            <a:endParaRPr lang="es-MX" sz="3200" dirty="0"/>
          </a:p>
          <a:p>
            <a:endParaRPr lang="es-MX" sz="3200" dirty="0" smtClean="0"/>
          </a:p>
          <a:p>
            <a:endParaRPr lang="es-MX" sz="3200" dirty="0"/>
          </a:p>
          <a:p>
            <a:endParaRPr lang="es-MX" sz="3200" dirty="0"/>
          </a:p>
        </p:txBody>
      </p:sp>
      <p:pic>
        <p:nvPicPr>
          <p:cNvPr id="2050" name="Picture 2" descr="https://image.slidesharecdn.com/7-dayhappinesschallenge-140929062442-phpapp01/95/7day-happiness-challenge-2-638.jpg?cb=141198629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9" t="30586" r="14934" b="25885"/>
          <a:stretch/>
        </p:blipFill>
        <p:spPr bwMode="auto">
          <a:xfrm>
            <a:off x="5892847" y="4655592"/>
            <a:ext cx="1643062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07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.slidesharecdn.com/7-dayhappinesschallenge-140929062442-phpapp01/95/7day-happiness-challenge-3-638.jpg?cb=14119862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09" y="1103122"/>
            <a:ext cx="7514467" cy="564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22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slidesharecdn.com/7-dayhappinesschallenge-140929062442-phpapp01/95/7day-happiness-challenge-4-638.jpg?cb=14119862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2" y="1062180"/>
            <a:ext cx="7555410" cy="56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54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0269" y="364318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¿Por qué? naturalmente somos muy buenos para enfocarnos en lo malo o en lo que podría salir mal y no tan buenos en notar y apreciar lo que está bien.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¿Cuándo? diariamente, al finalizar el día.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Beneficio: las personas que han realizado el ejercicio han demostrado ser significativamente más felices y menos ansiosos.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1" y="3588597"/>
            <a:ext cx="201861" cy="2600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1" y="4380177"/>
            <a:ext cx="201861" cy="2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1088" y="170520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Del 20 a. 22 </a:t>
            </a:r>
            <a:r>
              <a:rPr lang="es-MX" dirty="0"/>
              <a:t>de Marzo, </a:t>
            </a:r>
            <a:r>
              <a:rPr lang="es-MX" dirty="0" smtClean="0"/>
              <a:t>tendrás </a:t>
            </a:r>
            <a:r>
              <a:rPr lang="es-MX" dirty="0"/>
              <a:t>el cuadro: "</a:t>
            </a:r>
            <a:r>
              <a:rPr lang="es-MX" dirty="0" err="1"/>
              <a:t>Three</a:t>
            </a:r>
            <a:r>
              <a:rPr lang="es-MX" dirty="0"/>
              <a:t> </a:t>
            </a:r>
            <a:r>
              <a:rPr lang="es-MX" dirty="0" err="1" smtClean="0"/>
              <a:t>Good</a:t>
            </a:r>
            <a:r>
              <a:rPr lang="es-MX" dirty="0" smtClean="0"/>
              <a:t> </a:t>
            </a:r>
            <a:r>
              <a:rPr lang="es-MX" dirty="0" err="1" smtClean="0"/>
              <a:t>Things</a:t>
            </a:r>
            <a:r>
              <a:rPr lang="es-MX" dirty="0" smtClean="0"/>
              <a:t>“.</a:t>
            </a:r>
            <a:br>
              <a:rPr lang="es-MX" dirty="0" smtClean="0"/>
            </a:br>
            <a:r>
              <a:rPr lang="es-MX" dirty="0" smtClean="0"/>
              <a:t>Registra </a:t>
            </a:r>
            <a:r>
              <a:rPr lang="es-MX" dirty="0"/>
              <a:t>cada </a:t>
            </a:r>
            <a:r>
              <a:rPr lang="es-MX" dirty="0" smtClean="0"/>
              <a:t>día  </a:t>
            </a:r>
            <a:r>
              <a:rPr lang="es-MX" dirty="0"/>
              <a:t>3 cosas que </a:t>
            </a:r>
            <a:r>
              <a:rPr lang="es-MX" dirty="0" smtClean="0"/>
              <a:t>agradeces, </a:t>
            </a:r>
            <a:r>
              <a:rPr lang="es-MX" dirty="0"/>
              <a:t>identificando también  la emoción que </a:t>
            </a:r>
            <a:r>
              <a:rPr lang="es-MX" dirty="0" smtClean="0"/>
              <a:t>te provocó. </a:t>
            </a:r>
            <a:endParaRPr lang="es-MX" dirty="0"/>
          </a:p>
        </p:txBody>
      </p:sp>
      <p:pic>
        <p:nvPicPr>
          <p:cNvPr id="6146" name="Picture 2" descr="Resultado de imagen de three good th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26" y="3650777"/>
            <a:ext cx="2628568" cy="262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568152" y="3949974"/>
            <a:ext cx="47596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 smtClean="0">
                <a:ln/>
                <a:solidFill>
                  <a:schemeClr val="accent3"/>
                </a:solidFill>
                <a:effectLst/>
              </a:rPr>
              <a:t>10 emociones positivas</a:t>
            </a:r>
            <a:endParaRPr lang="es-ES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698543" y="4735773"/>
            <a:ext cx="4776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rgbClr val="00B0F0"/>
                </a:solidFill>
              </a:rPr>
              <a:t>Alegría, Gratitud, Serenidad, Interés, Esperanza, Orgullo, Diversión, Inspiración, Asombro, Amor.</a:t>
            </a:r>
            <a:endParaRPr lang="es-MX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age.slidesharecdn.com/7-dayhappinesschallenge-140929062442-phpapp01/95/7day-happiness-challenge-6-638.jpg?cb=14119862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09" y="1091821"/>
            <a:ext cx="7438459" cy="55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2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0269" y="364318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¿Por qué? </a:t>
            </a:r>
            <a:r>
              <a:rPr lang="es-MX" dirty="0"/>
              <a:t>c</a:t>
            </a:r>
            <a:r>
              <a:rPr lang="es-MX" dirty="0" smtClean="0"/>
              <a:t>omúnmente estamos tan enfocados en nuestros planes que perdemos las oportunidades de ayudar a otros e iluminar su día.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¿Cuándo? realiza uno durante esta semana.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Beneficio: cuando hacemos cosas por los demás nos da un gran impulso. Estudios demuestran que la gente que ayuda tiende a ser más feliz. 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1" y="3588597"/>
            <a:ext cx="201861" cy="2600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3" y="4968752"/>
            <a:ext cx="201861" cy="2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lden Dos Version II">
  <a:themeElements>
    <a:clrScheme name="COLEGIO WALDENDOS">
      <a:dk1>
        <a:sysClr val="windowText" lastClr="000000"/>
      </a:dk1>
      <a:lt1>
        <a:sysClr val="window" lastClr="FFFFFF"/>
      </a:lt1>
      <a:dk2>
        <a:srgbClr val="001C38"/>
      </a:dk2>
      <a:lt2>
        <a:srgbClr val="00A3E0"/>
      </a:lt2>
      <a:accent1>
        <a:srgbClr val="E35205"/>
      </a:accent1>
      <a:accent2>
        <a:srgbClr val="00B140"/>
      </a:accent2>
      <a:accent3>
        <a:srgbClr val="0057B8"/>
      </a:accent3>
      <a:accent4>
        <a:srgbClr val="71C5E8"/>
      </a:accent4>
      <a:accent5>
        <a:srgbClr val="00B2A9"/>
      </a:accent5>
      <a:accent6>
        <a:srgbClr val="CE0037"/>
      </a:accent6>
      <a:hlink>
        <a:srgbClr val="872651"/>
      </a:hlink>
      <a:folHlink>
        <a:srgbClr val="612C51"/>
      </a:folHlink>
    </a:clrScheme>
    <a:fontScheme name="Helvetica Walden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lden Dos Version II" id="{E74D7AB3-04B7-4D77-B2DF-BBC0A8D4835A}" vid="{EBFF1E7C-F003-4B24-A7F3-27B17A185772}"/>
    </a:ext>
  </a:extLst>
</a:theme>
</file>

<file path=ppt/theme/theme2.xml><?xml version="1.0" encoding="utf-8"?>
<a:theme xmlns:a="http://schemas.openxmlformats.org/drawingml/2006/main" name="Diseño personalizado">
  <a:themeElements>
    <a:clrScheme name="COLEGIO WALDENDOS">
      <a:dk1>
        <a:sysClr val="windowText" lastClr="000000"/>
      </a:dk1>
      <a:lt1>
        <a:sysClr val="window" lastClr="FFFFFF"/>
      </a:lt1>
      <a:dk2>
        <a:srgbClr val="001C38"/>
      </a:dk2>
      <a:lt2>
        <a:srgbClr val="00A3E0"/>
      </a:lt2>
      <a:accent1>
        <a:srgbClr val="E35205"/>
      </a:accent1>
      <a:accent2>
        <a:srgbClr val="00B140"/>
      </a:accent2>
      <a:accent3>
        <a:srgbClr val="0057B8"/>
      </a:accent3>
      <a:accent4>
        <a:srgbClr val="71C5E8"/>
      </a:accent4>
      <a:accent5>
        <a:srgbClr val="00B2A9"/>
      </a:accent5>
      <a:accent6>
        <a:srgbClr val="CE0037"/>
      </a:accent6>
      <a:hlink>
        <a:srgbClr val="872651"/>
      </a:hlink>
      <a:folHlink>
        <a:srgbClr val="612C51"/>
      </a:folHlink>
    </a:clrScheme>
    <a:fontScheme name="Helvetica Walden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Machote  Power Point Logo nuevo</Template>
  <TotalTime>671</TotalTime>
  <Words>293</Words>
  <Application>Microsoft Office PowerPoint</Application>
  <PresentationFormat>Presentación en pantalla (4:3)</PresentationFormat>
  <Paragraphs>17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Helvetica Neue</vt:lpstr>
      <vt:lpstr>Walden Dos Version II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¿Por qué? naturalmente somos muy buenos para enfocarnos en lo malo o en lo que podría salir mal y no tan buenos en notar y apreciar lo que está bien.  ¿Cuándo? diariamente, al finalizar el día.  Beneficio: las personas que han realizado el ejercicio han demostrado ser significativamente más felices y menos ansiosos.   </vt:lpstr>
      <vt:lpstr>Del 20 a. 22 de Marzo, tendrás el cuadro: "Three Good Things“. Registra cada día  3 cosas que agradeces, identificando también  la emoción que te provocó. </vt:lpstr>
      <vt:lpstr>Presentación de PowerPoint</vt:lpstr>
      <vt:lpstr>¿Por qué? comúnmente estamos tan enfocados en nuestros planes que perdemos las oportunidades de ayudar a otros e iluminar su día.  ¿Cuándo? realiza uno durante esta semana.  Beneficio: cuando hacemos cosas por los demás nos da un gran impulso. Estudios demuestran que la gente que ayuda tiende a ser más feliz.    </vt:lpstr>
      <vt:lpstr>Deberás realizar 1 acción donde ayudes a alguien de casa   mostrando tu amabilidad…</vt:lpstr>
      <vt:lpstr>Hacer algo por alguien nos hace más humanos, ya que al preocuparnos por el otro y no solo por uno mismo. Desarrollamos la empatía.     Te invitamos a ver el siguiente video con tu hijo (da click para reproducir)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 Secundaria</dc:creator>
  <cp:lastModifiedBy>HP</cp:lastModifiedBy>
  <cp:revision>36</cp:revision>
  <dcterms:created xsi:type="dcterms:W3CDTF">2019-03-08T19:26:11Z</dcterms:created>
  <dcterms:modified xsi:type="dcterms:W3CDTF">2020-03-20T14:20:58Z</dcterms:modified>
</cp:coreProperties>
</file>